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3C3"/>
    <a:srgbClr val="0079B2"/>
    <a:srgbClr val="C9C4BF"/>
    <a:srgbClr val="A29E98"/>
    <a:srgbClr val="878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24"/>
  </p:normalViewPr>
  <p:slideViewPr>
    <p:cSldViewPr snapToGrid="0" snapToObjects="1">
      <p:cViewPr varScale="1">
        <p:scale>
          <a:sx n="125" d="100"/>
          <a:sy n="125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iroz Marquez, Eduardo Yael" userId="4ed90957-087e-496d-9ba0-58d68cac6d53" providerId="ADAL" clId="{D2527529-C708-4476-9DFE-4491BB7CC9C9}"/>
    <pc:docChg chg="undo custSel modSld">
      <pc:chgData name="Quiroz Marquez, Eduardo Yael" userId="4ed90957-087e-496d-9ba0-58d68cac6d53" providerId="ADAL" clId="{D2527529-C708-4476-9DFE-4491BB7CC9C9}" dt="2022-07-28T06:03:25.617" v="39" actId="1076"/>
      <pc:docMkLst>
        <pc:docMk/>
      </pc:docMkLst>
      <pc:sldChg chg="modSp mod">
        <pc:chgData name="Quiroz Marquez, Eduardo Yael" userId="4ed90957-087e-496d-9ba0-58d68cac6d53" providerId="ADAL" clId="{D2527529-C708-4476-9DFE-4491BB7CC9C9}" dt="2022-07-28T06:03:25.617" v="39" actId="1076"/>
        <pc:sldMkLst>
          <pc:docMk/>
          <pc:sldMk cId="452152587" sldId="260"/>
        </pc:sldMkLst>
        <pc:spChg chg="mod">
          <ac:chgData name="Quiroz Marquez, Eduardo Yael" userId="4ed90957-087e-496d-9ba0-58d68cac6d53" providerId="ADAL" clId="{D2527529-C708-4476-9DFE-4491BB7CC9C9}" dt="2022-07-28T06:03:23.675" v="37" actId="20577"/>
          <ac:spMkLst>
            <pc:docMk/>
            <pc:sldMk cId="452152587" sldId="260"/>
            <ac:spMk id="3" creationId="{00000000-0000-0000-0000-000000000000}"/>
          </ac:spMkLst>
        </pc:spChg>
        <pc:spChg chg="mod">
          <ac:chgData name="Quiroz Marquez, Eduardo Yael" userId="4ed90957-087e-496d-9ba0-58d68cac6d53" providerId="ADAL" clId="{D2527529-C708-4476-9DFE-4491BB7CC9C9}" dt="2022-07-28T06:03:25.617" v="39" actId="1076"/>
          <ac:spMkLst>
            <pc:docMk/>
            <pc:sldMk cId="452152587" sldId="260"/>
            <ac:spMk id="26" creationId="{A0485B9B-A895-4675-8800-4737C214870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2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0F7-EFD2-CC44-9902-6882FFFA9D8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488A-302A-ED40-B653-C033B057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4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0F7-EFD2-CC44-9902-6882FFFA9D8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488A-302A-ED40-B653-C033B057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7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9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9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0F7-EFD2-CC44-9902-6882FFFA9D8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488A-302A-ED40-B653-C033B057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7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0F7-EFD2-CC44-9902-6882FFFA9D8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488A-302A-ED40-B653-C033B057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9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0F7-EFD2-CC44-9902-6882FFFA9D8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488A-302A-ED40-B653-C033B057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5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FB0F7-EFD2-CC44-9902-6882FFFA9D8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4488A-302A-ED40-B653-C033B057B7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24446286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7079AC9D-06DA-4864-ABB4-B70DBE423BFE}"/>
              </a:ext>
            </a:extLst>
          </p:cNvPr>
          <p:cNvSpPr txBox="1"/>
          <p:nvPr userDrawn="1"/>
        </p:nvSpPr>
        <p:spPr>
          <a:xfrm>
            <a:off x="0" y="6595656"/>
            <a:ext cx="157151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s-MX" sz="1000">
                <a:solidFill>
                  <a:srgbClr val="000000"/>
                </a:solidFill>
                <a:latin typeface="Calibri" panose="020F0502020204030204" pitchFamily="34" charset="0"/>
              </a:rPr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78296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6BAD45C-3C9E-4A55-B9E3-B8D929C0A157}"/>
              </a:ext>
            </a:extLst>
          </p:cNvPr>
          <p:cNvSpPr/>
          <p:nvPr/>
        </p:nvSpPr>
        <p:spPr>
          <a:xfrm>
            <a:off x="9844564" y="4920081"/>
            <a:ext cx="1779378" cy="408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TextBox 2"/>
          <p:cNvSpPr txBox="1"/>
          <p:nvPr/>
        </p:nvSpPr>
        <p:spPr>
          <a:xfrm>
            <a:off x="1008903" y="1585361"/>
            <a:ext cx="10731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Arial" charset="0"/>
                <a:ea typeface="Arial" charset="0"/>
                <a:cs typeface="Arial" charset="0"/>
              </a:rPr>
              <a:t>¡Compañero!: </a:t>
            </a:r>
            <a:r>
              <a:rPr lang="es-MX" sz="1400" dirty="0">
                <a:latin typeface="Arial" charset="0"/>
                <a:ea typeface="Arial" charset="0"/>
                <a:cs typeface="Arial" charset="0"/>
              </a:rPr>
              <a:t>A partir </a:t>
            </a:r>
            <a:r>
              <a:rPr lang="es-MX" sz="1400" b="1" dirty="0">
                <a:latin typeface="Arial" charset="0"/>
                <a:ea typeface="Arial" charset="0"/>
                <a:cs typeface="Arial" charset="0"/>
              </a:rPr>
              <a:t>del 1 a 31 de Julio </a:t>
            </a:r>
            <a:r>
              <a:rPr lang="es-MX" sz="1400" dirty="0">
                <a:latin typeface="Arial" charset="0"/>
                <a:ea typeface="Arial" charset="0"/>
                <a:cs typeface="Arial" charset="0"/>
              </a:rPr>
              <a:t>se cuenta con</a:t>
            </a:r>
            <a:r>
              <a:rPr lang="es-MX" sz="1400" b="1" u="sng" dirty="0">
                <a:latin typeface="Arial" charset="0"/>
                <a:ea typeface="Arial" charset="0"/>
                <a:cs typeface="Arial" charset="0"/>
              </a:rPr>
              <a:t> Cabeceras </a:t>
            </a:r>
            <a:r>
              <a:rPr lang="es-MX" sz="1400" dirty="0">
                <a:latin typeface="Arial" charset="0"/>
                <a:ea typeface="Arial" charset="0"/>
                <a:cs typeface="Arial" charset="0"/>
              </a:rPr>
              <a:t>disponibles para </a:t>
            </a:r>
            <a:r>
              <a:rPr lang="es-MX" sz="1400" dirty="0" err="1">
                <a:latin typeface="Arial" charset="0"/>
                <a:ea typeface="Arial" charset="0"/>
                <a:cs typeface="Arial" charset="0"/>
              </a:rPr>
              <a:t>Chimex</a:t>
            </a:r>
            <a:r>
              <a:rPr lang="es-MX" sz="1400" dirty="0">
                <a:latin typeface="Arial" charset="0"/>
                <a:ea typeface="Arial" charset="0"/>
                <a:cs typeface="Arial" charset="0"/>
              </a:rPr>
              <a:t> en </a:t>
            </a:r>
            <a:r>
              <a:rPr lang="es-MX" sz="1400" b="1" dirty="0">
                <a:highlight>
                  <a:srgbClr val="00FFFF"/>
                </a:highlight>
                <a:latin typeface="Arial" charset="0"/>
                <a:ea typeface="Arial" charset="0"/>
                <a:cs typeface="Arial" charset="0"/>
              </a:rPr>
              <a:t>6 Tiendas de Casa Ley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44173" y="117987"/>
            <a:ext cx="2915544" cy="66367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73487" y="297413"/>
            <a:ext cx="974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ED1C24"/>
                </a:solidFill>
                <a:latin typeface="Arial Narrow" charset="0"/>
                <a:ea typeface="Arial Narrow" charset="0"/>
                <a:cs typeface="Arial Narrow" charset="0"/>
              </a:rPr>
              <a:t>ALCANCE: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2125" y="183697"/>
            <a:ext cx="2248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Casa Ley y </a:t>
            </a:r>
          </a:p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Casa Ley Express</a:t>
            </a:r>
          </a:p>
          <a:p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68086" y="132921"/>
            <a:ext cx="2453424" cy="66367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11718" y="297413"/>
            <a:ext cx="9829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ED1C24"/>
                </a:solidFill>
                <a:latin typeface="Arial Narrow" charset="0"/>
                <a:ea typeface="Arial Narrow" charset="0"/>
                <a:cs typeface="Arial Narrow" charset="0"/>
              </a:rPr>
              <a:t>VIGENCIA: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93590" y="282024"/>
            <a:ext cx="1673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1 a 31 Julio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229879" y="117987"/>
            <a:ext cx="2643253" cy="66367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173348" y="187761"/>
            <a:ext cx="9380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ED1C24"/>
                </a:solidFill>
                <a:latin typeface="Arial Narrow" charset="0"/>
                <a:ea typeface="Arial Narrow" charset="0"/>
                <a:cs typeface="Arial Narrow" charset="0"/>
              </a:rPr>
              <a:t>EN CASO</a:t>
            </a:r>
          </a:p>
          <a:p>
            <a:r>
              <a:rPr lang="en-US" sz="1500" dirty="0">
                <a:solidFill>
                  <a:srgbClr val="ED1C24"/>
                </a:solidFill>
                <a:latin typeface="Arial Narrow" charset="0"/>
                <a:ea typeface="Arial Narrow" charset="0"/>
                <a:cs typeface="Arial Narrow" charset="0"/>
              </a:rPr>
              <a:t>DE DUDA: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3676" y="94756"/>
            <a:ext cx="197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Yuzell Rivas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Jorge Rescala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Daniel Gonzalez</a:t>
            </a:r>
          </a:p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Andrés Leal / Samantha Trujillo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4228" y="963652"/>
            <a:ext cx="6200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accent5">
                    <a:lumMod val="75000"/>
                  </a:schemeClr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Cabeceras Chorizos – Casa Ley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85B9B-A895-4675-8800-4737C214870C}"/>
              </a:ext>
            </a:extLst>
          </p:cNvPr>
          <p:cNvSpPr txBox="1"/>
          <p:nvPr/>
        </p:nvSpPr>
        <p:spPr>
          <a:xfrm>
            <a:off x="1580614" y="2171173"/>
            <a:ext cx="1001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Arial" charset="0"/>
                <a:ea typeface="Arial" charset="0"/>
                <a:cs typeface="Arial" charset="0"/>
              </a:rPr>
              <a:t>Revisa el listado de tiendas donde aplica esta exhibición y la ejecución. Así como el llenado que llegará del </a:t>
            </a:r>
            <a:r>
              <a:rPr lang="es-MX" sz="1400" dirty="0" err="1">
                <a:latin typeface="Arial" charset="0"/>
                <a:ea typeface="Arial" charset="0"/>
                <a:cs typeface="Arial" charset="0"/>
              </a:rPr>
              <a:t>sku</a:t>
            </a:r>
            <a:r>
              <a:rPr lang="es-MX" sz="1400" dirty="0">
                <a:latin typeface="Arial" charset="0"/>
                <a:ea typeface="Arial" charset="0"/>
                <a:cs typeface="Arial" charset="0"/>
              </a:rPr>
              <a:t> 2325 Chorizo Cerdo 200g FUD</a:t>
            </a:r>
          </a:p>
        </p:txBody>
      </p:sp>
      <p:pic>
        <p:nvPicPr>
          <p:cNvPr id="2" name="Picture 2" descr="Tu súper a domicilio Casa Ley">
            <a:extLst>
              <a:ext uri="{FF2B5EF4-FFF2-40B4-BE49-F238E27FC236}">
                <a16:creationId xmlns:a16="http://schemas.microsoft.com/office/drawing/2014/main" id="{13F6A819-7FDE-4F0E-B9A7-4C85DD028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7" r="-1647" b="18769"/>
          <a:stretch/>
        </p:blipFill>
        <p:spPr bwMode="auto">
          <a:xfrm>
            <a:off x="9390995" y="899857"/>
            <a:ext cx="1034206" cy="62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FF976E8-9D5C-45ED-91F4-5EB64547C3A7}"/>
              </a:ext>
            </a:extLst>
          </p:cNvPr>
          <p:cNvSpPr txBox="1"/>
          <p:nvPr/>
        </p:nvSpPr>
        <p:spPr>
          <a:xfrm>
            <a:off x="1065794" y="2658732"/>
            <a:ext cx="447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>
                <a:latin typeface="Arial" charset="0"/>
                <a:ea typeface="Arial" charset="0"/>
                <a:cs typeface="Arial" charset="0"/>
              </a:rPr>
              <a:t>Charola #1 </a:t>
            </a:r>
            <a:r>
              <a:rPr lang="es-MX" sz="1200" b="1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 </a:t>
            </a:r>
            <a:r>
              <a:rPr lang="es-MX" sz="1200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SKU 585 Chorizo Pavo FUD </a:t>
            </a:r>
            <a:r>
              <a:rPr lang="es-MX" sz="1200" u="sng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(6 Frentes)</a:t>
            </a:r>
          </a:p>
          <a:p>
            <a:r>
              <a:rPr lang="es-MX" sz="1200" b="1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Charola #2  </a:t>
            </a:r>
            <a:r>
              <a:rPr lang="es-MX" sz="1200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SKU 2323 Chorizo Tradicional CHX </a:t>
            </a:r>
            <a:r>
              <a:rPr lang="es-MX" sz="1200" u="sng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(6 Frentes)</a:t>
            </a:r>
          </a:p>
          <a:p>
            <a:r>
              <a:rPr lang="es-MX" sz="1200" b="1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Charola #3  </a:t>
            </a:r>
            <a:r>
              <a:rPr lang="es-MX" sz="1200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SKU 2325 Chorizo Cerdo FUD </a:t>
            </a:r>
            <a:r>
              <a:rPr lang="es-MX" sz="1200" u="sng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(3 Frentes</a:t>
            </a:r>
            <a:r>
              <a:rPr lang="en-US" sz="1200" u="sng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)</a:t>
            </a:r>
            <a:endParaRPr lang="en-US" sz="12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3FB203-A1EF-42F5-966C-79F1A4A726A5}"/>
              </a:ext>
            </a:extLst>
          </p:cNvPr>
          <p:cNvSpPr txBox="1"/>
          <p:nvPr/>
        </p:nvSpPr>
        <p:spPr>
          <a:xfrm>
            <a:off x="7221798" y="2740518"/>
            <a:ext cx="2546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Skus</a:t>
            </a: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Participantes</a:t>
            </a: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1400" u="sng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0F3598-1E3D-46FD-A121-F43F0DAB0FE4}"/>
              </a:ext>
            </a:extLst>
          </p:cNvPr>
          <p:cNvGrpSpPr/>
          <p:nvPr/>
        </p:nvGrpSpPr>
        <p:grpSpPr>
          <a:xfrm>
            <a:off x="6716454" y="3120738"/>
            <a:ext cx="3159517" cy="784251"/>
            <a:chOff x="7789646" y="3072321"/>
            <a:chExt cx="3159517" cy="784251"/>
          </a:xfrm>
        </p:grpSpPr>
        <p:pic>
          <p:nvPicPr>
            <p:cNvPr id="20" name="Picture 1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434B7CB3-9028-46E0-B7E0-DF7A526A8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292" t="36467" r="10496" b="37251"/>
            <a:stretch/>
          </p:blipFill>
          <p:spPr>
            <a:xfrm>
              <a:off x="8185192" y="3072321"/>
              <a:ext cx="2546774" cy="5058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C50FAD-D34C-4572-AA9B-D6C090A4D4ED}"/>
                </a:ext>
              </a:extLst>
            </p:cNvPr>
            <p:cNvSpPr txBox="1"/>
            <p:nvPr/>
          </p:nvSpPr>
          <p:spPr>
            <a:xfrm>
              <a:off x="7789646" y="3579573"/>
              <a:ext cx="31595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charset="0"/>
                  <a:ea typeface="Arial" charset="0"/>
                  <a:cs typeface="Arial" charset="0"/>
                </a:rPr>
                <a:t>SKU 2323 Chorizo </a:t>
              </a:r>
              <a:r>
                <a:rPr lang="en-US" sz="1200" b="1" dirty="0" err="1">
                  <a:latin typeface="Arial" charset="0"/>
                  <a:ea typeface="Arial" charset="0"/>
                  <a:cs typeface="Arial" charset="0"/>
                </a:rPr>
                <a:t>Tradicional</a:t>
              </a:r>
              <a:r>
                <a:rPr lang="en-US" sz="1200" b="1" dirty="0">
                  <a:latin typeface="Arial" charset="0"/>
                  <a:ea typeface="Arial" charset="0"/>
                  <a:cs typeface="Arial" charset="0"/>
                </a:rPr>
                <a:t> 200g CHX</a:t>
              </a:r>
              <a:endParaRPr lang="en-US" sz="1200" u="sng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B1AF80-8159-431E-9AA2-E75C51451C7F}"/>
              </a:ext>
            </a:extLst>
          </p:cNvPr>
          <p:cNvGrpSpPr/>
          <p:nvPr/>
        </p:nvGrpSpPr>
        <p:grpSpPr>
          <a:xfrm>
            <a:off x="10450785" y="915682"/>
            <a:ext cx="939432" cy="656083"/>
            <a:chOff x="10593474" y="885829"/>
            <a:chExt cx="939432" cy="656083"/>
          </a:xfrm>
        </p:grpSpPr>
        <p:pic>
          <p:nvPicPr>
            <p:cNvPr id="1026" name="Picture 2" descr="Súper Ley Express – Paseo Azahares">
              <a:extLst>
                <a:ext uri="{FF2B5EF4-FFF2-40B4-BE49-F238E27FC236}">
                  <a16:creationId xmlns:a16="http://schemas.microsoft.com/office/drawing/2014/main" id="{20DFACF5-2242-4B56-99A3-7B7C7CEB4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93474" y="1286893"/>
              <a:ext cx="939432" cy="25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Tu súper a domicilio Casa Ley">
              <a:extLst>
                <a:ext uri="{FF2B5EF4-FFF2-40B4-BE49-F238E27FC236}">
                  <a16:creationId xmlns:a16="http://schemas.microsoft.com/office/drawing/2014/main" id="{8F0ABC27-52DE-4AB5-A002-C965D237B9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87" r="-1647" b="18769"/>
            <a:stretch/>
          </p:blipFill>
          <p:spPr bwMode="auto">
            <a:xfrm>
              <a:off x="10736162" y="885829"/>
              <a:ext cx="654055" cy="397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095F5-61F7-4D8A-A8E5-90261585B0C1}"/>
              </a:ext>
            </a:extLst>
          </p:cNvPr>
          <p:cNvGrpSpPr/>
          <p:nvPr/>
        </p:nvGrpSpPr>
        <p:grpSpPr>
          <a:xfrm>
            <a:off x="24165" y="4185538"/>
            <a:ext cx="984738" cy="1249359"/>
            <a:chOff x="0" y="4065563"/>
            <a:chExt cx="984738" cy="124935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03990D-A916-49FA-AB33-CCD4385724BA}"/>
                </a:ext>
              </a:extLst>
            </p:cNvPr>
            <p:cNvSpPr/>
            <p:nvPr/>
          </p:nvSpPr>
          <p:spPr>
            <a:xfrm>
              <a:off x="0" y="4065563"/>
              <a:ext cx="984738" cy="10196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FC85607-6823-43EB-9A1D-E32796B07605}"/>
                </a:ext>
              </a:extLst>
            </p:cNvPr>
            <p:cNvSpPr/>
            <p:nvPr/>
          </p:nvSpPr>
          <p:spPr>
            <a:xfrm>
              <a:off x="228634" y="4979963"/>
              <a:ext cx="527469" cy="3349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FE0D0CA4-8C7F-4879-B076-844FCDC1F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36" y="4093699"/>
              <a:ext cx="932437" cy="1199388"/>
            </a:xfrm>
            <a:prstGeom prst="rect">
              <a:avLst/>
            </a:prstGeom>
          </p:spPr>
        </p:pic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0B6AB6CF-3E14-448F-9E29-F96ED2794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-276" r="13771" b="21165"/>
          <a:stretch/>
        </p:blipFill>
        <p:spPr bwMode="auto">
          <a:xfrm>
            <a:off x="757873" y="3305348"/>
            <a:ext cx="5093826" cy="349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7333A70-91EF-4B35-9A78-6A8F0FD3B22F}"/>
              </a:ext>
            </a:extLst>
          </p:cNvPr>
          <p:cNvGrpSpPr/>
          <p:nvPr/>
        </p:nvGrpSpPr>
        <p:grpSpPr>
          <a:xfrm>
            <a:off x="6869473" y="3976498"/>
            <a:ext cx="3159517" cy="1309834"/>
            <a:chOff x="8047819" y="4044412"/>
            <a:chExt cx="3159517" cy="1309834"/>
          </a:xfrm>
        </p:grpSpPr>
        <p:pic>
          <p:nvPicPr>
            <p:cNvPr id="41" name="Picture 40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A5FB7BEA-B804-4725-901F-C2DC10E0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6" t="25575" r="13255" b="27469"/>
            <a:stretch/>
          </p:blipFill>
          <p:spPr>
            <a:xfrm>
              <a:off x="8688005" y="4044412"/>
              <a:ext cx="1762780" cy="105552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FEF5F5-CB34-48F7-83FA-16ABB019388C}"/>
                </a:ext>
              </a:extLst>
            </p:cNvPr>
            <p:cNvSpPr txBox="1"/>
            <p:nvPr/>
          </p:nvSpPr>
          <p:spPr>
            <a:xfrm>
              <a:off x="8047819" y="5077247"/>
              <a:ext cx="31595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charset="0"/>
                  <a:ea typeface="Arial" charset="0"/>
                  <a:cs typeface="Arial" charset="0"/>
                </a:rPr>
                <a:t>SKU 2325 Chorizo </a:t>
              </a:r>
              <a:r>
                <a:rPr lang="en-US" sz="1200" b="1" dirty="0" err="1">
                  <a:latin typeface="Arial" charset="0"/>
                  <a:ea typeface="Arial" charset="0"/>
                  <a:cs typeface="Arial" charset="0"/>
                </a:rPr>
                <a:t>Cerdo</a:t>
              </a:r>
              <a:r>
                <a:rPr lang="en-US" sz="1200" b="1" dirty="0">
                  <a:latin typeface="Arial" charset="0"/>
                  <a:ea typeface="Arial" charset="0"/>
                  <a:cs typeface="Arial" charset="0"/>
                </a:rPr>
                <a:t> 200g FUD</a:t>
              </a:r>
              <a:endParaRPr lang="en-US" sz="1200" u="sng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BD4D21-5C66-4408-A606-11C6560B53F2}"/>
              </a:ext>
            </a:extLst>
          </p:cNvPr>
          <p:cNvGrpSpPr/>
          <p:nvPr/>
        </p:nvGrpSpPr>
        <p:grpSpPr>
          <a:xfrm>
            <a:off x="6912065" y="5304325"/>
            <a:ext cx="3159517" cy="1335930"/>
            <a:chOff x="8127419" y="5215747"/>
            <a:chExt cx="3159517" cy="133593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1DEAFCA-784F-4507-9428-6850143BB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348" t="21600" r="12275" b="25960"/>
            <a:stretch/>
          </p:blipFill>
          <p:spPr>
            <a:xfrm>
              <a:off x="8890988" y="5215747"/>
              <a:ext cx="1632381" cy="112079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CBABC2-86E7-4A40-BE21-041FC0843B42}"/>
                </a:ext>
              </a:extLst>
            </p:cNvPr>
            <p:cNvSpPr txBox="1"/>
            <p:nvPr/>
          </p:nvSpPr>
          <p:spPr>
            <a:xfrm>
              <a:off x="8127419" y="6274678"/>
              <a:ext cx="31595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charset="0"/>
                  <a:ea typeface="Arial" charset="0"/>
                  <a:cs typeface="Arial" charset="0"/>
                </a:rPr>
                <a:t>SKU 585 Chorizo con Pavo 200g FUD</a:t>
              </a:r>
              <a:endParaRPr lang="en-US" sz="1200" u="sng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076147-971D-445B-AB34-2409B6BDA4E3}"/>
              </a:ext>
            </a:extLst>
          </p:cNvPr>
          <p:cNvGrpSpPr/>
          <p:nvPr/>
        </p:nvGrpSpPr>
        <p:grpSpPr>
          <a:xfrm>
            <a:off x="9850690" y="3589870"/>
            <a:ext cx="1779378" cy="1735546"/>
            <a:chOff x="10202760" y="1167504"/>
            <a:chExt cx="1779378" cy="173554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3F28BE-CE82-43CA-9911-0F251C66A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3214"/>
            <a:stretch/>
          </p:blipFill>
          <p:spPr>
            <a:xfrm>
              <a:off x="10202760" y="1167504"/>
              <a:ext cx="1779378" cy="1354815"/>
            </a:xfrm>
            <a:prstGeom prst="rect">
              <a:avLst/>
            </a:prstGeom>
          </p:spPr>
        </p:pic>
        <p:pic>
          <p:nvPicPr>
            <p:cNvPr id="47" name="Picture 46" descr="Logo&#10;&#10;Description automatically generated">
              <a:extLst>
                <a:ext uri="{FF2B5EF4-FFF2-40B4-BE49-F238E27FC236}">
                  <a16:creationId xmlns:a16="http://schemas.microsoft.com/office/drawing/2014/main" id="{4C076634-AAEF-49CC-A2B6-2B2496B09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43074" y="2508092"/>
              <a:ext cx="639064" cy="387699"/>
            </a:xfrm>
            <a:prstGeom prst="rect">
              <a:avLst/>
            </a:prstGeom>
          </p:spPr>
        </p:pic>
        <p:pic>
          <p:nvPicPr>
            <p:cNvPr id="48" name="Picture 47" descr="A red and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3125C158-B68A-45EE-B26E-EB9576CB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2760" y="2536107"/>
              <a:ext cx="1058284" cy="366943"/>
            </a:xfrm>
            <a:prstGeom prst="rect">
              <a:avLst/>
            </a:prstGeom>
          </p:spPr>
        </p:pic>
      </p:grpSp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6D905247-1C19-4B6D-955C-664CDC1330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7189" y="852913"/>
            <a:ext cx="1092229" cy="662619"/>
          </a:xfrm>
          <a:prstGeom prst="rect">
            <a:avLst/>
          </a:prstGeom>
        </p:spPr>
      </p:pic>
      <p:pic>
        <p:nvPicPr>
          <p:cNvPr id="51" name="Picture 50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CE2B1F8F-D115-4144-9B08-307B8C4626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9418" y="977249"/>
            <a:ext cx="1508995" cy="5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5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146</Words>
  <Application>Microsoft Office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Narrow</vt:lpstr>
      <vt:lpstr>Calibri</vt:lpstr>
      <vt:lpstr>Calibri Light</vt:lpstr>
      <vt:lpstr>Helvetica</vt:lpstr>
      <vt:lpstr>Helvetica Neue Condensed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Quiroz Marquez, Eduardo Yael</cp:lastModifiedBy>
  <cp:revision>24</cp:revision>
  <dcterms:created xsi:type="dcterms:W3CDTF">2020-04-07T18:51:28Z</dcterms:created>
  <dcterms:modified xsi:type="dcterms:W3CDTF">2022-07-28T06:03:27Z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08e5190-04f9-4441-aec9-827407247a1c_Enabled">
    <vt:lpwstr>true</vt:lpwstr>
  </property>
  <property fmtid="{D5CDD505-2E9C-101B-9397-08002B2CF9AE}" pid="3" name="MSIP_Label_608e5190-04f9-4441-aec9-827407247a1c_SetDate">
    <vt:lpwstr>2022-07-28T06:02:04Z</vt:lpwstr>
  </property>
  <property fmtid="{D5CDD505-2E9C-101B-9397-08002B2CF9AE}" pid="4" name="MSIP_Label_608e5190-04f9-4441-aec9-827407247a1c_Method">
    <vt:lpwstr>Standard</vt:lpwstr>
  </property>
  <property fmtid="{D5CDD505-2E9C-101B-9397-08002B2CF9AE}" pid="5" name="MSIP_Label_608e5190-04f9-4441-aec9-827407247a1c_Name">
    <vt:lpwstr>Confidential_Sigma</vt:lpwstr>
  </property>
  <property fmtid="{D5CDD505-2E9C-101B-9397-08002B2CF9AE}" pid="6" name="MSIP_Label_608e5190-04f9-4441-aec9-827407247a1c_SiteId">
    <vt:lpwstr>3205c38a-2aa0-4681-8dc0-61687b1d331b</vt:lpwstr>
  </property>
  <property fmtid="{D5CDD505-2E9C-101B-9397-08002B2CF9AE}" pid="7" name="MSIP_Label_608e5190-04f9-4441-aec9-827407247a1c_ActionId">
    <vt:lpwstr>0c9f6b97-8abc-4370-8c1e-a0b369bebab3</vt:lpwstr>
  </property>
  <property fmtid="{D5CDD505-2E9C-101B-9397-08002B2CF9AE}" pid="8" name="MSIP_Label_608e5190-04f9-4441-aec9-827407247a1c_ContentBits">
    <vt:lpwstr>2</vt:lpwstr>
  </property>
</Properties>
</file>